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8" r:id="rId15"/>
    <p:sldId id="270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79" r:id="rId24"/>
    <p:sldId id="283" r:id="rId25"/>
    <p:sldId id="284" r:id="rId26"/>
    <p:sldId id="285" r:id="rId27"/>
    <p:sldId id="286" r:id="rId28"/>
    <p:sldId id="287" r:id="rId29"/>
    <p:sldId id="271" r:id="rId30"/>
    <p:sldId id="272" r:id="rId31"/>
    <p:sldId id="273" r:id="rId32"/>
    <p:sldId id="274" r:id="rId33"/>
  </p:sldIdLst>
  <p:sldSz cx="18288000" cy="10287000"/>
  <p:notesSz cx="6858000" cy="9144000"/>
  <p:embeddedFontLst>
    <p:embeddedFont>
      <p:font typeface="Pretendard Bold" panose="020B0600000101010101" charset="-127"/>
      <p:bold r:id="rId34"/>
    </p:embeddedFont>
    <p:embeddedFont>
      <p:font typeface="Pretendard Regular" panose="020B0600000101010101" charset="-127"/>
      <p:regular r:id="rId35"/>
    </p:embeddedFont>
    <p:embeddedFont>
      <p:font typeface="G마켓 산스 TTF Bold" panose="02000000000000000000" pitchFamily="2" charset="-127"/>
      <p:bold r:id="rId36"/>
    </p:embeddedFont>
    <p:embeddedFont>
      <p:font typeface="Noto Sans KR" panose="020B0200000000000000" pitchFamily="50" charset="-127"/>
      <p:regular r:id="rId37"/>
      <p:bold r:id="rId38"/>
    </p:embeddedFont>
    <p:embeddedFont>
      <p:font typeface="Oswald SemiBold" panose="00000700000000000000" pitchFamily="2" charset="0"/>
      <p:bold r:id="rId39"/>
    </p:embeddedFont>
    <p:embeddedFont>
      <p:font typeface="Pretendard ExtraBold" panose="02000903000000020004" pitchFamily="50" charset="-127"/>
      <p:bold r:id="rId40"/>
    </p:embeddedFont>
    <p:embeddedFont>
      <p:font typeface="Pretendard Light" panose="02000403000000020004" pitchFamily="50" charset="-127"/>
      <p:regular r:id="rId41"/>
    </p:embeddedFont>
    <p:embeddedFont>
      <p:font typeface="Pretendard SemiBold" panose="02000703000000020004" pitchFamily="50" charset="-127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2025.08.13 ~ 2025.08.28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3375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9E70B-F5CB-FF76-A60A-C374083D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573"/>
            <a:ext cx="5618875" cy="6180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71E24D-9D15-AF12-CEC7-41BB80F5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47" y="2857501"/>
            <a:ext cx="9787349" cy="441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85DC3-7C02-B6AB-B0DC-9F0A41E16724}"/>
              </a:ext>
            </a:extLst>
          </p:cNvPr>
          <p:cNvSpPr txBox="1"/>
          <p:nvPr/>
        </p:nvSpPr>
        <p:spPr>
          <a:xfrm>
            <a:off x="11166021" y="8560579"/>
            <a:ext cx="268245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2100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물리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(P</a:t>
            </a:r>
            <a:r>
              <a:rPr lang="en-US" altLang="ko-KR" sz="2100" b="1" dirty="0">
                <a:solidFill>
                  <a:srgbClr val="000000"/>
                </a:solidFill>
                <a:latin typeface="Pretendard Regular"/>
              </a:rPr>
              <a:t>hys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ical) </a:t>
            </a:r>
            <a:r>
              <a:rPr lang="ko-KR" alt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D2A16-6E66-E53F-6B75-1F8DA583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91C1AE-067B-6ABA-C345-54759728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6E22DA-8385-5EE4-D7BE-C16AF36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515AE1-BC53-29A3-7887-B827C91E0BA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  <a:ea typeface="Pretendard Bold"/>
              </a:rPr>
              <a:t>_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구조도</a:t>
            </a:r>
            <a:endParaRPr lang="en-US" sz="23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C2ACC-6EA5-00E8-40A6-2B3B21ED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9" y="1790700"/>
            <a:ext cx="14227381" cy="70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설명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b="1" dirty="0">
                <a:latin typeface="Pretendard Bold" panose="020B0600000101010101" charset="-127"/>
                <a:ea typeface="Pretendard Bold" panose="020B0600000101010101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8625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 rot="10800000">
            <a:off x="4425993" y="4305300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5666710" y="606996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8204042" y="2241902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4000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733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2192000" y="2171700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72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아이디 찾기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55" y="8246875"/>
            <a:ext cx="3600000" cy="61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055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055" y="5600700"/>
            <a:ext cx="3600000" cy="230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4397313" y="4621518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4743146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246395" y="458172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753" y="5600700"/>
            <a:ext cx="3960000" cy="21126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5868476"/>
            <a:ext cx="4680000" cy="308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3792200" y="56007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이메일 전송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767C2CB7-8C65-FB45-6FF3-0EBF7274CD07}"/>
              </a:ext>
            </a:extLst>
          </p:cNvPr>
          <p:cNvSpPr/>
          <p:nvPr/>
        </p:nvSpPr>
        <p:spPr>
          <a:xfrm rot="5400000">
            <a:off x="9400844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9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2906017"/>
            <a:ext cx="4965383" cy="315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446" y="2305830"/>
            <a:ext cx="6732277" cy="44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466050" y="4967345"/>
            <a:ext cx="404809" cy="3523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373" y="5177118"/>
            <a:ext cx="3475608" cy="3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7546925"/>
            <a:ext cx="3240000" cy="6795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8153400" y="5253318"/>
            <a:ext cx="3733800" cy="1033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725400" y="2400300"/>
            <a:ext cx="3234841" cy="715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157717" y="6512137"/>
            <a:ext cx="413829" cy="5352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6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2213877"/>
            <a:ext cx="3707500" cy="422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2966350" y="7579576"/>
            <a:ext cx="3211300" cy="1211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정부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572000" y="6134100"/>
            <a:ext cx="834488" cy="1445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000" y="6706899"/>
            <a:ext cx="2880000" cy="23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283" y="6485464"/>
            <a:ext cx="2880000" cy="257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11144100" y="7579576"/>
            <a:ext cx="429589" cy="515227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cxnSpLocks/>
          </p:cNvCxnSpPr>
          <p:nvPr/>
        </p:nvCxnSpPr>
        <p:spPr>
          <a:xfrm flipH="1" flipV="1">
            <a:off x="6824076" y="6134100"/>
            <a:ext cx="963924" cy="588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>
            <a:cxnSpLocks/>
          </p:cNvCxnSpPr>
          <p:nvPr/>
        </p:nvCxnSpPr>
        <p:spPr>
          <a:xfrm flipH="1">
            <a:off x="7605250" y="3688408"/>
            <a:ext cx="1946050" cy="2431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300" y="2449599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7980" y="4566240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48D764E4-36A9-CBD0-FD57-DD2310CE8B2B}"/>
              </a:ext>
            </a:extLst>
          </p:cNvPr>
          <p:cNvSpPr/>
          <p:nvPr/>
        </p:nvSpPr>
        <p:spPr>
          <a:xfrm rot="5400000">
            <a:off x="11458074" y="3901048"/>
            <a:ext cx="349457" cy="44492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3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</a:t>
            </a:r>
            <a:r>
              <a:rPr lang="ko-KR" altLang="en-US" sz="24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46" y="6293104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714" y="629310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587080" y="3112499"/>
            <a:ext cx="3429530" cy="789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016610" y="3507154"/>
            <a:ext cx="2111573" cy="5847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9454767" y="4095495"/>
            <a:ext cx="3346833" cy="819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불법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8051073" y="4914900"/>
            <a:ext cx="3077111" cy="1378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1128184" y="4914900"/>
            <a:ext cx="2963257" cy="1378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4000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258" y="6428572"/>
            <a:ext cx="3240000" cy="260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171700"/>
            <a:ext cx="2700000" cy="207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376" y="2950009"/>
            <a:ext cx="2700000" cy="112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0707258" y="3654731"/>
            <a:ext cx="2999180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무료 주차장 등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3104802"/>
            <a:ext cx="2206996" cy="42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65466" y="2302854"/>
            <a:ext cx="5098534" cy="909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2968614" y="2665349"/>
            <a:ext cx="385758" cy="54559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2171700"/>
            <a:ext cx="2356455" cy="5067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225198" y="8115300"/>
            <a:ext cx="2686721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657600" y="7505700"/>
            <a:ext cx="2781206" cy="10433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이내의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91325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00" y="2220901"/>
            <a:ext cx="14400000" cy="688499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368023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3893216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456587" y="4762500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정보 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2CB5B9-7213-6AD7-E606-03F8616A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6397684"/>
            <a:ext cx="5323288" cy="353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3481604" y="6075147"/>
            <a:ext cx="373593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1238FC-8EE4-BA73-6943-25B6D64AC78C}"/>
              </a:ext>
            </a:extLst>
          </p:cNvPr>
          <p:cNvSpPr/>
          <p:nvPr/>
        </p:nvSpPr>
        <p:spPr>
          <a:xfrm>
            <a:off x="12440524" y="8832850"/>
            <a:ext cx="2895600" cy="65405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978587" y="6075147"/>
            <a:ext cx="1470213" cy="722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589" y="6764740"/>
            <a:ext cx="3133998" cy="283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6664225" y="9177649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254" y="7178950"/>
            <a:ext cx="1324160" cy="1657581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7978587" y="8007741"/>
            <a:ext cx="958667" cy="173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7344064-6140-5D4D-8A67-C530C4D8F81D}"/>
              </a:ext>
            </a:extLst>
          </p:cNvPr>
          <p:cNvSpPr/>
          <p:nvPr/>
        </p:nvSpPr>
        <p:spPr>
          <a:xfrm>
            <a:off x="9754322" y="8489015"/>
            <a:ext cx="2442061" cy="9644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마우스 오버 시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간단한 정보 출력</a:t>
            </a:r>
          </a:p>
        </p:txBody>
      </p: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8" y="2280024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 rot="13505332">
            <a:off x="4624874" y="5279580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275376" y="5750904"/>
            <a:ext cx="3212082" cy="1295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617612" y="3354970"/>
            <a:ext cx="11880000" cy="6087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55320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466047" y="1834028"/>
            <a:ext cx="3222306" cy="12138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/>
          <p:nvPr/>
        </p:nvCxnSpPr>
        <p:spPr>
          <a:xfrm flipH="1">
            <a:off x="7277227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351650" y="2100655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/>
          <p:nvPr/>
        </p:nvCxnSpPr>
        <p:spPr>
          <a:xfrm flipH="1">
            <a:off x="11193160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38198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26" y="2476014"/>
            <a:ext cx="7560000" cy="6372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5334000" y="1738802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0" y="2476014"/>
            <a:ext cx="7560000" cy="642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37521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9078356" y="123610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>
            <a:off x="10302286" y="2273300"/>
            <a:ext cx="213314" cy="10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079126" y="5067300"/>
            <a:ext cx="7560000" cy="233570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608750"/>
            <a:ext cx="11160000" cy="7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4F5A36-C8A5-71EC-FA83-6A04D350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16" y="893101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F0BC71-71FA-6A00-0436-F2BCB2611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864522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7FB55B-2FCE-E3DB-B04F-70CD5E6D8A04}"/>
              </a:ext>
            </a:extLst>
          </p:cNvPr>
          <p:cNvSpPr/>
          <p:nvPr/>
        </p:nvSpPr>
        <p:spPr>
          <a:xfrm>
            <a:off x="10945949" y="848373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78BC27-45B7-2D16-E1AE-6DD6B2592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522" y="2400300"/>
            <a:ext cx="4572000" cy="350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BAB820-26D7-B1E6-3C1C-357A7E96F6F4}"/>
              </a:ext>
            </a:extLst>
          </p:cNvPr>
          <p:cNvSpPr/>
          <p:nvPr/>
        </p:nvSpPr>
        <p:spPr>
          <a:xfrm>
            <a:off x="14383479" y="1608418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덕양구 선택 시 색 변화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004" y="6134100"/>
            <a:ext cx="3370184" cy="37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2A4C74A-C300-A5DC-92A2-B9705CBEF16D}"/>
              </a:ext>
            </a:extLst>
          </p:cNvPr>
          <p:cNvSpPr/>
          <p:nvPr/>
        </p:nvSpPr>
        <p:spPr>
          <a:xfrm>
            <a:off x="11887200" y="4914900"/>
            <a:ext cx="685800" cy="30480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12472567" y="5175063"/>
            <a:ext cx="1395637" cy="994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5299533" y="8867812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17682"/>
            <a:ext cx="11160000" cy="751201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109F11-FB20-A612-F6F8-05254DC143E8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588" y="5140571"/>
            <a:ext cx="3772426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4020800" y="6057900"/>
            <a:ext cx="3200400" cy="2286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00" y="1576377"/>
            <a:ext cx="11160000" cy="7503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3505332">
            <a:off x="3865612" y="4275278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386232" y="375284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6800" y="5448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72B20174-6376-97B8-0D16-004ED5E7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009900"/>
            <a:ext cx="3517900" cy="5943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5117540"/>
            <a:ext cx="7099298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1561540"/>
            <a:ext cx="7099298" cy="3289300"/>
          </a:xfrm>
          <a:prstGeom prst="rect">
            <a:avLst/>
          </a:prstGeom>
          <a:solidFill>
            <a:srgbClr val="F4F3F3"/>
          </a:solidFill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1561540"/>
            <a:ext cx="7099298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5117540"/>
            <a:ext cx="7099298" cy="328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4A3625B0-5CA7-E683-2756-3D0B2A0E6182}"/>
              </a:ext>
            </a:extLst>
          </p:cNvPr>
          <p:cNvSpPr txBox="1"/>
          <p:nvPr/>
        </p:nvSpPr>
        <p:spPr>
          <a:xfrm>
            <a:off x="2286000" y="3371290"/>
            <a:ext cx="49403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3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191F953C-D79A-ABCE-1269-A4EFDCB525BB}"/>
              </a:ext>
            </a:extLst>
          </p:cNvPr>
          <p:cNvSpPr txBox="1"/>
          <p:nvPr/>
        </p:nvSpPr>
        <p:spPr>
          <a:xfrm>
            <a:off x="22860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도구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운영체제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70F53F-1BE3-AE00-7F71-027E1D020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76793"/>
              </p:ext>
            </p:extLst>
          </p:nvPr>
        </p:nvGraphicFramePr>
        <p:xfrm>
          <a:off x="2286000" y="2705100"/>
          <a:ext cx="457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Window 11 (OS)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Python 3.13.6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PyCharmCommunityEdition21.0.7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Git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42327"/>
                  </a:ext>
                </a:extLst>
              </a:tr>
            </a:tbl>
          </a:graphicData>
        </a:graphic>
      </p:graphicFrame>
      <p:sp>
        <p:nvSpPr>
          <p:cNvPr id="38" name="TextBox 19">
            <a:extLst>
              <a:ext uri="{FF2B5EF4-FFF2-40B4-BE49-F238E27FC236}">
                <a16:creationId xmlns:a16="http://schemas.microsoft.com/office/drawing/2014/main" id="{94AA362A-84E2-5940-32A3-C535A84DD27B}"/>
              </a:ext>
            </a:extLst>
          </p:cNvPr>
          <p:cNvSpPr txBox="1"/>
          <p:nvPr/>
        </p:nvSpPr>
        <p:spPr>
          <a:xfrm>
            <a:off x="98298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서버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베이스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BBCB344-CE95-B5A6-AFC3-848C59FC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74812"/>
              </p:ext>
            </p:extLst>
          </p:nvPr>
        </p:nvGraphicFramePr>
        <p:xfrm>
          <a:off x="9829800" y="2793214"/>
          <a:ext cx="6172200" cy="166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내장 서버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(python manage.py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runserver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SQLite3 3.41.2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파일기반 개발용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WSGI / ASGI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동기 및 비동기 요청 처리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</a:tbl>
          </a:graphicData>
        </a:graphic>
      </p:graphicFrame>
      <p:sp>
        <p:nvSpPr>
          <p:cNvPr id="40" name="TextBox 19">
            <a:extLst>
              <a:ext uri="{FF2B5EF4-FFF2-40B4-BE49-F238E27FC236}">
                <a16:creationId xmlns:a16="http://schemas.microsoft.com/office/drawing/2014/main" id="{C9021082-34B6-BAB8-BFD7-4428305CFCCB}"/>
              </a:ext>
            </a:extLst>
          </p:cNvPr>
          <p:cNvSpPr txBox="1"/>
          <p:nvPr/>
        </p:nvSpPr>
        <p:spPr>
          <a:xfrm>
            <a:off x="2294965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웹 기술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E5E5EBDA-C5ED-7952-A3C1-B9935D16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13555"/>
              </p:ext>
            </p:extLst>
          </p:nvPr>
        </p:nvGraphicFramePr>
        <p:xfrm>
          <a:off x="2286000" y="6207070"/>
          <a:ext cx="5629835" cy="19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835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5.2.5 (Backend)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Templates Engine (HTML/CSS/JS)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ASGI 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asgiref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3.9.1) –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요청 처리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REST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6222"/>
                  </a:ext>
                </a:extLst>
              </a:tr>
            </a:tbl>
          </a:graphicData>
        </a:graphic>
      </p:graphicFrame>
      <p:sp>
        <p:nvSpPr>
          <p:cNvPr id="42" name="TextBox 19">
            <a:extLst>
              <a:ext uri="{FF2B5EF4-FFF2-40B4-BE49-F238E27FC236}">
                <a16:creationId xmlns:a16="http://schemas.microsoft.com/office/drawing/2014/main" id="{6DA5970A-0524-8C8E-6537-185DBB802288}"/>
              </a:ext>
            </a:extLst>
          </p:cNvPr>
          <p:cNvSpPr txBox="1"/>
          <p:nvPr/>
        </p:nvSpPr>
        <p:spPr>
          <a:xfrm>
            <a:off x="9829800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외부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4140930-BE8F-0169-8646-436A192E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4317"/>
              </p:ext>
            </p:extLst>
          </p:nvPr>
        </p:nvGraphicFramePr>
        <p:xfrm>
          <a:off x="9829800" y="6138548"/>
          <a:ext cx="5943600" cy="198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주차장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교통단속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CCTV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도로 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Overpass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지도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Kakao Map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GeoJSON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고양시 행정구역 데이터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479112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V-WORLD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국토교통부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법정구역정보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SHP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83895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4B403F28-B29C-04D2-C264-6ADD72E6F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7" y="2909526"/>
            <a:ext cx="842493" cy="8424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74A3A3-C531-BEBA-6DFF-ED6759EE4B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84" y="5753100"/>
            <a:ext cx="729782" cy="72978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CB40C05-4F5D-9300-55DC-D40BD989C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019300"/>
            <a:ext cx="1256180" cy="62809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A338BB7-8197-0DE1-844A-6A14FBC80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1980112"/>
            <a:ext cx="892301" cy="10290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72F400-FBF5-A4DE-9F36-DD02259EE2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5690392"/>
            <a:ext cx="804674" cy="80467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2D0E6A-B98C-5407-8541-B0FA4AC17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12527"/>
            <a:ext cx="793173" cy="79317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41EE3F3-289F-F514-B8DC-52E830C054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3" y="3733425"/>
            <a:ext cx="801965" cy="72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875</Words>
  <Application>Microsoft Office PowerPoint</Application>
  <PresentationFormat>사용자 지정</PresentationFormat>
  <Paragraphs>186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Pretendard Light</vt:lpstr>
      <vt:lpstr>Calibri</vt:lpstr>
      <vt:lpstr>G마켓 산스 TTF Bold</vt:lpstr>
      <vt:lpstr>Pretendard Bold</vt:lpstr>
      <vt:lpstr>Arial</vt:lpstr>
      <vt:lpstr>Pretendard Regular</vt:lpstr>
      <vt:lpstr>Pretendard ExtraBold</vt:lpstr>
      <vt:lpstr>Pretendard SemiBold</vt:lpstr>
      <vt:lpstr>Noto Sans KR</vt:lpstr>
      <vt:lpstr>Oswald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1234</cp:lastModifiedBy>
  <cp:revision>17</cp:revision>
  <dcterms:created xsi:type="dcterms:W3CDTF">2006-08-16T00:00:00Z</dcterms:created>
  <dcterms:modified xsi:type="dcterms:W3CDTF">2025-08-29T01:18:25Z</dcterms:modified>
</cp:coreProperties>
</file>